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</p:sldMasterIdLst>
  <p:notesMasterIdLst>
    <p:notesMasterId r:id="rId7"/>
  </p:notesMasterIdLst>
  <p:handoutMasterIdLst>
    <p:handoutMasterId r:id="rId8"/>
  </p:handoutMasterIdLst>
  <p:sldIdLst>
    <p:sldId id="256" r:id="rId4"/>
    <p:sldId id="292" r:id="rId5"/>
    <p:sldId id="293" r:id="rId6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6A6B"/>
    <a:srgbClr val="FCC7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2088" y="1380"/>
      </p:cViewPr>
      <p:guideLst>
        <p:guide orient="horz" pos="225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handoutMaster" Target="handoutMasters/handoutMaster1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Click to edit Master text style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Second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Third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Fourth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Fifth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8D2D14-2737-42EC-A826-AC3E347A35D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6952596-2D87-42D2-A16A-106C4EE3F6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 smtClean="0"/>
              <a:t>Click to edit Master </a:t>
            </a:r>
            <a:r>
              <a:rPr lang="zh-CN" altLang="en-US" strike="noStrike" noProof="1" dirty="0">
                <a:sym typeface="+mn-ea"/>
              </a:rPr>
              <a:t>text</a:t>
            </a:r>
            <a:r>
              <a:rPr lang="zh-CN" altLang="en-US" strike="noStrike" noProof="1" smtClean="0"/>
              <a:t> style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Second level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Third level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Fourth level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Fifth level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6952596-2D87-42D2-A16A-106C4EE3F6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6952596-2D87-42D2-A16A-106C4EE3F6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 smtClean="0"/>
              <a:t>Click to edit Master </a:t>
            </a:r>
            <a:r>
              <a:rPr lang="zh-CN" altLang="en-US" strike="noStrike" noProof="1" dirty="0">
                <a:sym typeface="+mn-ea"/>
              </a:rPr>
              <a:t>text</a:t>
            </a:r>
            <a:r>
              <a:rPr lang="zh-CN" altLang="en-US" strike="noStrike" noProof="1" smtClean="0"/>
              <a:t> style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Second level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Third level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Fourth level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Fifth level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6952596-2D87-42D2-A16A-106C4EE3F6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Click to edit Master text style</a:t>
            </a:r>
            <a:endParaRPr lang="zh-CN" altLang="en-US" dirty="0"/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6952596-2D87-42D2-A16A-106C4EE3F6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Click to edit Master text style</a:t>
            </a:r>
            <a:endParaRPr lang="zh-CN" altLang="en-US" dirty="0"/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6952596-2D87-42D2-A16A-106C4EE3F6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3175" y="-11112"/>
            <a:ext cx="1609725" cy="92392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98" name="文本框 7"/>
          <p:cNvSpPr txBox="1"/>
          <p:nvPr/>
        </p:nvSpPr>
        <p:spPr>
          <a:xfrm>
            <a:off x="471805" y="2401570"/>
            <a:ext cx="539623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5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IPL</a:t>
            </a:r>
            <a:r>
              <a:rPr lang="zh-CN" altLang="en-US" sz="5400" b="1" dirty="0">
                <a:solidFill>
                  <a:srgbClr val="FC6A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5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5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2008-202</a:t>
            </a:r>
            <a:r>
              <a:rPr lang="zh-CN" altLang="en-US" sz="5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5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12583" y="3540443"/>
            <a:ext cx="2303463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IPL DATA ANALYSIS 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410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8035" y="1446213"/>
            <a:ext cx="6130925" cy="37973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pl Tablue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95910"/>
            <a:ext cx="12192000" cy="64096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ipl 2 tablue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43535"/>
            <a:ext cx="12192000" cy="62382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SLIDE_MODEL_TYPE" val="cover"/>
</p:tagLst>
</file>

<file path=ppt/tags/tag3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</Words>
  <Application>WPS Presentation</Application>
  <PresentationFormat>宽屏</PresentationFormat>
  <Paragraphs>4</Paragraphs>
  <Slides>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</vt:i4>
      </vt:variant>
    </vt:vector>
  </HeadingPairs>
  <TitlesOfParts>
    <vt:vector size="13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等线</vt:lpstr>
      <vt:lpstr>Office Theme</vt:lpstr>
      <vt:lpstr>1_Office Theme</vt:lpstr>
      <vt:lpstr>PowerPoint 演示文稿</vt:lpstr>
      <vt:lpstr>PowerPoint 演示文稿</vt:lpstr>
      <vt:lpstr>PowerPoint 演示文稿</vt:lpstr>
    </vt:vector>
  </TitlesOfParts>
  <Company>topppt.cn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umesh patel</cp:lastModifiedBy>
  <cp:revision>103</cp:revision>
  <dcterms:created xsi:type="dcterms:W3CDTF">2015-09-16T00:40:00Z</dcterms:created>
  <dcterms:modified xsi:type="dcterms:W3CDTF">2024-06-06T10:53:20Z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1033-12.2.0.16909</vt:lpwstr>
  </property>
  <property fmtid="{D5CDD505-2E9C-101B-9397-08002B2CF9AE}" pid="3" name="ICV">
    <vt:lpwstr>E2317E31C1E6403C821A26E7E6C139B2_13</vt:lpwstr>
  </property>
</Properties>
</file>